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4" r:id="rId6"/>
    <p:sldId id="263" r:id="rId7"/>
    <p:sldId id="265" r:id="rId8"/>
    <p:sldId id="257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32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81EC4-2CA5-423D-82B6-24AAFA7C97C6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DB9FC-4C0C-403A-A372-3C013ADB5A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268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DB9FC-4C0C-403A-A372-3C013ADB5AF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75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57166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Муниципальное бюджетное образовательное учреждение </a:t>
            </a:r>
          </a:p>
          <a:p>
            <a:r>
              <a:rPr lang="ru-RU" dirty="0">
                <a:solidFill>
                  <a:srgbClr val="FF0000"/>
                </a:solidFill>
              </a:rPr>
              <a:t>«Средняя общеобразовательная школа №3 г.Азнакаево</a:t>
            </a:r>
          </a:p>
        </p:txBody>
      </p:sp>
      <p:pic>
        <p:nvPicPr>
          <p:cNvPr id="1026" name="Picture 2" descr="C:\Users\ReStart\Downloads\20210816_105447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71678"/>
            <a:ext cx="6495280" cy="29943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71736" y="507207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Республиканский этап всероссийского конкурса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«Лучшая школьная столовая</a:t>
            </a:r>
            <a:r>
              <a:rPr lang="ru-RU" sz="2800" dirty="0"/>
              <a:t>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6686568" cy="900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FF0000"/>
                </a:solidFill>
              </a:rPr>
              <a:t>Соблюдение личной гигиены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BC519C-D50E-C255-37D6-B127D2C18B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30" y="1052736"/>
            <a:ext cx="5820139" cy="43651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000100" y="285728"/>
            <a:ext cx="6686568" cy="900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FF0000"/>
                </a:solidFill>
              </a:rPr>
              <a:t>Производственные помещение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68FE84-CA8D-A029-02CA-EB5303A17D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24" y="4581128"/>
            <a:ext cx="2654859" cy="19911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7CC34E-9505-2B08-2202-688ADD5B93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325" y="4562935"/>
            <a:ext cx="2654861" cy="19911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8A7B9F-ACD8-0CD4-EB20-D7363419E7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81128"/>
            <a:ext cx="2654859" cy="19911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0C68B8-E929-3446-BCD8-E4E348D319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523" y="1281299"/>
            <a:ext cx="2654860" cy="19911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4EB2D4D-D380-3BDE-7B38-4A89650DD8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60" y="1267484"/>
            <a:ext cx="2673280" cy="20049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620BD43-6C7A-FA2D-52A2-843003FC3C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12" y="1267485"/>
            <a:ext cx="2654859" cy="19911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000100" y="285728"/>
            <a:ext cx="6686568" cy="900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FF0000"/>
                </a:solidFill>
              </a:rPr>
              <a:t>Обеденный зал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08583D-EB98-AC07-DCF2-E5F8358D16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731485"/>
            <a:ext cx="3419872" cy="25649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9DD543-589B-901C-318C-FF4B51B441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746725"/>
            <a:ext cx="3399552" cy="25496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CD1672-6683-FB5E-9F6E-3A04F4A3D6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84" y="3878591"/>
            <a:ext cx="3399553" cy="25496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381A1E-F0C8-981C-E355-774368333D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44" y="3878591"/>
            <a:ext cx="3419872" cy="25649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428728" y="357166"/>
            <a:ext cx="6686568" cy="900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FF0000"/>
                </a:solidFill>
              </a:rPr>
              <a:t>Дежурство в столовой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BB3D3D-82E9-A3AC-2837-273900A573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656" y="1257272"/>
            <a:ext cx="6408712" cy="48065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6686568" cy="900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FF0000"/>
                </a:solidFill>
              </a:rPr>
              <a:t>Сервировка стола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5845BB-6EE3-CAA0-01D7-D647988EA5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88" y="1124744"/>
            <a:ext cx="3816424" cy="50885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2BC3725-3CAE-97FC-C42B-589DB87E467D}"/>
              </a:ext>
            </a:extLst>
          </p:cNvPr>
          <p:cNvSpPr txBox="1"/>
          <p:nvPr/>
        </p:nvSpPr>
        <p:spPr>
          <a:xfrm>
            <a:off x="299656" y="222404"/>
            <a:ext cx="6012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Calibri"/>
              </a:rPr>
              <a:t>Родительский контроль питания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60EF4F-45F1-9A82-0F43-DD6AFA75A0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600" y="1016703"/>
            <a:ext cx="3142800" cy="23571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979064D-CDCC-648D-6A4C-77217BE04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22404"/>
            <a:ext cx="2460416" cy="328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3C5B886-4845-C0A6-5539-04CB0FAF5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0" y="2175181"/>
            <a:ext cx="2691894" cy="358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7E3FA84-7304-E625-DE42-B106ADB8F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763" y="3744302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68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275856" y="329264"/>
            <a:ext cx="6686568" cy="900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FF0000"/>
                </a:solidFill>
              </a:rPr>
              <a:t>Приятного аппетита!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75DE59-A227-7805-74A0-C145C57584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8004"/>
            <a:ext cx="4320480" cy="32403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601BE8-916F-AA00-C1ED-CF5EC614C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717032"/>
            <a:ext cx="5468100" cy="307580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Спасибо за внимание!» или как «потопить» презентаци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Спасибо за внимание!» или как «потопить» презентаци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Спасибо за внимание! Красивые картинки для слайдов в конце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072494" cy="6059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42</Words>
  <Application>Microsoft Office PowerPoint</Application>
  <PresentationFormat>Экран (4:3)</PresentationFormat>
  <Paragraphs>12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ReStart</dc:creator>
  <cp:lastModifiedBy>Пользователь</cp:lastModifiedBy>
  <cp:revision>5</cp:revision>
  <dcterms:created xsi:type="dcterms:W3CDTF">2021-10-25T10:34:41Z</dcterms:created>
  <dcterms:modified xsi:type="dcterms:W3CDTF">2026-04-28T06:10:04Z</dcterms:modified>
</cp:coreProperties>
</file>